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0691812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8756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704124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704124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78756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3424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34240" y="301320"/>
            <a:ext cx="962208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78756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7041240" y="176868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704124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78756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534240" y="4058640"/>
            <a:ext cx="309816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34240" y="301320"/>
            <a:ext cx="962208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01720" y="1237320"/>
            <a:ext cx="9086760" cy="263052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4320" y="0"/>
            <a:ext cx="10686960" cy="7558920"/>
          </a:xfrm>
          <a:prstGeom prst="rect">
            <a:avLst/>
          </a:prstGeom>
          <a:ln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568160" y="1080360"/>
            <a:ext cx="8654760" cy="93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/>
            <a:r>
              <a:rPr b="1" lang="pt-BR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Título do Projeto</a:t>
            </a:r>
            <a:endParaRPr b="0" lang="pt-BR" sz="4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CustomShape 2"/>
          <p:cNvSpPr/>
          <p:nvPr/>
        </p:nvSpPr>
        <p:spPr>
          <a:xfrm>
            <a:off x="1512000" y="2664000"/>
            <a:ext cx="8654760" cy="93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/>
            <a:r>
              <a:rPr b="1" lang="pt-BR" sz="3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Subtítulo do Projeto</a:t>
            </a:r>
            <a:endParaRPr b="0" lang="pt-BR" sz="3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690920" cy="7558560"/>
          </a:xfrm>
          <a:prstGeom prst="rect">
            <a:avLst/>
          </a:prstGeom>
          <a:ln>
            <a:noFill/>
          </a:ln>
        </p:spPr>
      </p:pic>
      <p:sp>
        <p:nvSpPr>
          <p:cNvPr id="80" name="CustomShape 1"/>
          <p:cNvSpPr/>
          <p:nvPr/>
        </p:nvSpPr>
        <p:spPr>
          <a:xfrm>
            <a:off x="1008000" y="2232000"/>
            <a:ext cx="8999280" cy="2982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TEXTO EDITÁVEL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504000" y="720000"/>
            <a:ext cx="4894920" cy="64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r>
              <a:rPr b="1" lang="pt-BR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Título do slide</a:t>
            </a:r>
            <a:endParaRPr b="1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3"/>
          <p:cNvSpPr/>
          <p:nvPr/>
        </p:nvSpPr>
        <p:spPr>
          <a:xfrm>
            <a:off x="0" y="5215680"/>
            <a:ext cx="3504960" cy="1583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CustomShape 4"/>
          <p:cNvSpPr/>
          <p:nvPr/>
        </p:nvSpPr>
        <p:spPr>
          <a:xfrm>
            <a:off x="3370320" y="5215680"/>
            <a:ext cx="3720960" cy="1583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CustomShape 5"/>
          <p:cNvSpPr/>
          <p:nvPr/>
        </p:nvSpPr>
        <p:spPr>
          <a:xfrm>
            <a:off x="6934320" y="5215680"/>
            <a:ext cx="3720960" cy="1583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" descr=""/>
          <p:cNvPicPr/>
          <p:nvPr/>
        </p:nvPicPr>
        <p:blipFill>
          <a:blip r:embed="rId1"/>
          <a:stretch/>
        </p:blipFill>
        <p:spPr>
          <a:xfrm>
            <a:off x="4320" y="0"/>
            <a:ext cx="10686960" cy="7558920"/>
          </a:xfrm>
          <a:prstGeom prst="rect">
            <a:avLst/>
          </a:prstGeom>
          <a:ln>
            <a:noFill/>
          </a:ln>
        </p:spPr>
      </p:pic>
      <p:sp>
        <p:nvSpPr>
          <p:cNvPr id="86" name="CustomShape 1"/>
          <p:cNvSpPr/>
          <p:nvPr/>
        </p:nvSpPr>
        <p:spPr>
          <a:xfrm>
            <a:off x="3816000" y="864000"/>
            <a:ext cx="4416480" cy="1021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661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Obrigado!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3245040" y="2376000"/>
            <a:ext cx="5465880" cy="1132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265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Nome do aluno ou servidor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65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Email: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Application>LibreOffice/5.3.0.3$Windows_X86_64 LibreOffice_project/7074905676c47b82bbcfbea1aeefc84afe1c50e1</Application>
  <Words>11</Words>
  <Paragraphs>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2017-01-27T16:35:40Z</dcterms:created>
  <dc:creator>Débora</dc:creator>
  <dc:description/>
  <dc:language>pt-BR</dc:language>
  <cp:lastModifiedBy/>
  <dcterms:modified xsi:type="dcterms:W3CDTF">2020-01-14T11:55:11Z</dcterms:modified>
  <cp:revision>19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Personalizados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</vt:i4>
  </property>
</Properties>
</file>