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_rels/slide1.xml.rels" ContentType="application/vnd.openxmlformats-package.relationships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32399287" cy="43200637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71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2915892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1619640" y="23196240"/>
            <a:ext cx="2915892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71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16560720" y="1010880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6560720" y="2319624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1619640" y="2319624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71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938880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11478240" y="10108800"/>
            <a:ext cx="938880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21336840" y="10108800"/>
            <a:ext cx="938880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21336840" y="23196240"/>
            <a:ext cx="938880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11478240" y="23196240"/>
            <a:ext cx="938880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1619640" y="23196240"/>
            <a:ext cx="938880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71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1619640" y="10108800"/>
            <a:ext cx="29158920" cy="25056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71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29158920" cy="2505600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71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14229360" cy="2505600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16560720" y="10108800"/>
            <a:ext cx="14229360" cy="2505600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71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2430000" y="7070040"/>
            <a:ext cx="27538920" cy="697165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pt-B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71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1619640" y="2319624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16560720" y="10108800"/>
            <a:ext cx="14229360" cy="2505600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71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14229360" cy="2505600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16560720" y="1010880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16560720" y="2319624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lIns="0" rIns="0" tIns="0" bIns="0" anchor="ctr"/>
          <a:p>
            <a:endParaRPr b="0" lang="pt-BR" sz="715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16560720" y="10108800"/>
            <a:ext cx="1422936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1619640" y="23196240"/>
            <a:ext cx="29158920" cy="11951640"/>
          </a:xfrm>
          <a:prstGeom prst="rect">
            <a:avLst/>
          </a:prstGeom>
        </p:spPr>
        <p:txBody>
          <a:bodyPr lIns="0" rIns="0" tIns="0" bIns="0"/>
          <a:p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2430000" y="7070040"/>
            <a:ext cx="27538920" cy="1503972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b="0" lang="pt-BR" sz="2126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Clique para editar estilo do título mestre</a:t>
            </a:r>
            <a:endParaRPr b="0" lang="pt-BR" sz="2126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2227320" y="40040640"/>
            <a:ext cx="7289640" cy="2299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4F9391B4-E0AA-4B34-9005-890DCA52DD0C}" type="datetime">
              <a:rPr b="0" lang="pt-BR" sz="425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22/01/20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10732320" y="40040640"/>
            <a:ext cx="10934280" cy="2299680"/>
          </a:xfrm>
          <a:prstGeom prst="rect">
            <a:avLst/>
          </a:prstGeom>
        </p:spPr>
        <p:txBody>
          <a:bodyPr anchor="ctr"/>
          <a:p>
            <a:endParaRPr b="0" lang="pt-B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22881960" y="40040640"/>
            <a:ext cx="7289640" cy="2299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0D782C02-8ABE-4715-9C16-98CCCE02F82A}" type="slidenum">
              <a:rPr b="0" lang="pt-BR" sz="4250" spc="-1" strike="noStrike">
                <a:solidFill>
                  <a:srgbClr val="8b8b8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&lt;número&gt;</a:t>
            </a:fld>
            <a:endParaRPr b="0" lang="pt-B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1619640" y="10108800"/>
            <a:ext cx="29158920" cy="250560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992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Clique para editar o formato do texto da estrutura de tópicos</a:t>
            </a:r>
            <a:endParaRPr b="0" lang="pt-BR" sz="992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709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2.º nível da estrutura de tópicos</a:t>
            </a:r>
            <a:endParaRPr b="0" lang="pt-BR" sz="709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638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3.º nível da estrutura de tópicos</a:t>
            </a:r>
            <a:endParaRPr b="0" lang="pt-BR" sz="638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pt-BR" sz="638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4.º nível da estrutura de tópicos</a:t>
            </a:r>
            <a:endParaRPr b="0" lang="pt-BR" sz="638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pt-B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7.º nível da estrutura de tópicos</a:t>
            </a:r>
            <a:endParaRPr b="0" lang="pt-B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/>
          <a:stretch/>
        </p:blipFill>
        <p:spPr>
          <a:xfrm>
            <a:off x="0" y="0"/>
            <a:ext cx="32398920" cy="43196760"/>
          </a:xfrm>
          <a:prstGeom prst="rect">
            <a:avLst/>
          </a:prstGeom>
          <a:ln>
            <a:noFill/>
          </a:ln>
        </p:spPr>
      </p:pic>
      <p:sp>
        <p:nvSpPr>
          <p:cNvPr id="42" name="CustomShape 1"/>
          <p:cNvSpPr/>
          <p:nvPr/>
        </p:nvSpPr>
        <p:spPr>
          <a:xfrm>
            <a:off x="13042440" y="2759760"/>
            <a:ext cx="6313680" cy="100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pt-BR" sz="6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Título: Subtítulo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CustomShape 2"/>
          <p:cNvSpPr/>
          <p:nvPr/>
        </p:nvSpPr>
        <p:spPr>
          <a:xfrm>
            <a:off x="9363960" y="3951360"/>
            <a:ext cx="13671720" cy="54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pt-BR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Autores e Orientador (Ordem alfabética + Prof. Orientador, instituição)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CustomShape 3"/>
          <p:cNvSpPr/>
          <p:nvPr/>
        </p:nvSpPr>
        <p:spPr>
          <a:xfrm>
            <a:off x="4474800" y="7240320"/>
            <a:ext cx="6984360" cy="2223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Introdução (Fonte 50)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Corpo do texto (Fonte 40)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CustomShape 4"/>
          <p:cNvSpPr/>
          <p:nvPr/>
        </p:nvSpPr>
        <p:spPr>
          <a:xfrm>
            <a:off x="4635000" y="11476800"/>
            <a:ext cx="7438320" cy="283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Metodologia (Fonte 50)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Corpo do texto (Fonte 40)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CustomShape 5"/>
          <p:cNvSpPr/>
          <p:nvPr/>
        </p:nvSpPr>
        <p:spPr>
          <a:xfrm>
            <a:off x="4501080" y="15980040"/>
            <a:ext cx="10803240" cy="283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Resultados e Discussão (Fonte 50)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Corpo do texto (Fonte 40)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CustomShape 6"/>
          <p:cNvSpPr/>
          <p:nvPr/>
        </p:nvSpPr>
        <p:spPr>
          <a:xfrm>
            <a:off x="4632480" y="20482920"/>
            <a:ext cx="6721920" cy="283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Conclusão (Fonte 50)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Corpo do texto (Fonte 40)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" name="CustomShape 7"/>
          <p:cNvSpPr/>
          <p:nvPr/>
        </p:nvSpPr>
        <p:spPr>
          <a:xfrm>
            <a:off x="4797000" y="34206480"/>
            <a:ext cx="11655360" cy="2070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Referências Bibliográficas (Fonte 50)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Corpo do texto (Fonte 30)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CustomShape 8"/>
          <p:cNvSpPr/>
          <p:nvPr/>
        </p:nvSpPr>
        <p:spPr>
          <a:xfrm>
            <a:off x="4638960" y="26244360"/>
            <a:ext cx="10251720" cy="4508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Obs: É livre a inserção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de imagens, ilustrações e a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Formatação do texto de acordo 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com a temática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pt-BR" sz="5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Open Sans"/>
              </a:rPr>
              <a:t>do trabalho.</a:t>
            </a: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pt-B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Application>LibreOffice/5.3.0.3$Windows_X86_64 LibreOffice_project/7074905676c47b82bbcfbea1aeefc84afe1c50e1</Application>
  <Words>102</Words>
  <Paragraphs>22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2017-10-02T19:44:26Z</dcterms:created>
  <dc:creator>Usuário do Microsoft Office</dc:creator>
  <dc:description/>
  <dc:language>pt-BR</dc:language>
  <cp:lastModifiedBy/>
  <dcterms:modified xsi:type="dcterms:W3CDTF">2020-01-22T14:50:39Z</dcterms:modified>
  <cp:revision>10</cp:revision>
  <dc:subject/>
  <dc:title>Apresentação do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Personalizar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</vt:i4>
  </property>
</Properties>
</file>