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theme/theme1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_rels/slide1.xml.rels" ContentType="application/vnd.openxmlformats-package.relationships+xml"/>
  <Override PartName="/ppt/media/image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</p:sldIdLst>
  <p:sldSz cx="32399287" cy="43200637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2430000" y="7070040"/>
            <a:ext cx="27538920" cy="1503972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715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1619640" y="10108800"/>
            <a:ext cx="29158920" cy="11951640"/>
          </a:xfrm>
          <a:prstGeom prst="rect">
            <a:avLst/>
          </a:prstGeom>
        </p:spPr>
        <p:txBody>
          <a:bodyPr lIns="0" rIns="0" tIns="0" bIns="0"/>
          <a:p>
            <a:endParaRPr b="0" lang="pt-BR" sz="99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1619640" y="23196240"/>
            <a:ext cx="29158920" cy="11951640"/>
          </a:xfrm>
          <a:prstGeom prst="rect">
            <a:avLst/>
          </a:prstGeom>
        </p:spPr>
        <p:txBody>
          <a:bodyPr lIns="0" rIns="0" tIns="0" bIns="0"/>
          <a:p>
            <a:endParaRPr b="0" lang="pt-BR" sz="99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2430000" y="7070040"/>
            <a:ext cx="27538920" cy="1503972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715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1619640" y="10108800"/>
            <a:ext cx="14229360" cy="11951640"/>
          </a:xfrm>
          <a:prstGeom prst="rect">
            <a:avLst/>
          </a:prstGeom>
        </p:spPr>
        <p:txBody>
          <a:bodyPr lIns="0" rIns="0" tIns="0" bIns="0"/>
          <a:p>
            <a:endParaRPr b="0" lang="pt-BR" sz="99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16560720" y="10108800"/>
            <a:ext cx="14229360" cy="11951640"/>
          </a:xfrm>
          <a:prstGeom prst="rect">
            <a:avLst/>
          </a:prstGeom>
        </p:spPr>
        <p:txBody>
          <a:bodyPr lIns="0" rIns="0" tIns="0" bIns="0"/>
          <a:p>
            <a:endParaRPr b="0" lang="pt-BR" sz="99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16560720" y="23196240"/>
            <a:ext cx="14229360" cy="11951640"/>
          </a:xfrm>
          <a:prstGeom prst="rect">
            <a:avLst/>
          </a:prstGeom>
        </p:spPr>
        <p:txBody>
          <a:bodyPr lIns="0" rIns="0" tIns="0" bIns="0"/>
          <a:p>
            <a:endParaRPr b="0" lang="pt-BR" sz="99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1619640" y="23196240"/>
            <a:ext cx="14229360" cy="11951640"/>
          </a:xfrm>
          <a:prstGeom prst="rect">
            <a:avLst/>
          </a:prstGeom>
        </p:spPr>
        <p:txBody>
          <a:bodyPr lIns="0" rIns="0" tIns="0" bIns="0"/>
          <a:p>
            <a:endParaRPr b="0" lang="pt-BR" sz="99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2430000" y="7070040"/>
            <a:ext cx="27538920" cy="1503972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715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1619640" y="10108800"/>
            <a:ext cx="9388800" cy="11951640"/>
          </a:xfrm>
          <a:prstGeom prst="rect">
            <a:avLst/>
          </a:prstGeom>
        </p:spPr>
        <p:txBody>
          <a:bodyPr lIns="0" rIns="0" tIns="0" bIns="0"/>
          <a:p>
            <a:endParaRPr b="0" lang="pt-BR" sz="99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11478240" y="10108800"/>
            <a:ext cx="9388800" cy="11951640"/>
          </a:xfrm>
          <a:prstGeom prst="rect">
            <a:avLst/>
          </a:prstGeom>
        </p:spPr>
        <p:txBody>
          <a:bodyPr lIns="0" rIns="0" tIns="0" bIns="0"/>
          <a:p>
            <a:endParaRPr b="0" lang="pt-BR" sz="99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21336840" y="10108800"/>
            <a:ext cx="9388800" cy="11951640"/>
          </a:xfrm>
          <a:prstGeom prst="rect">
            <a:avLst/>
          </a:prstGeom>
        </p:spPr>
        <p:txBody>
          <a:bodyPr lIns="0" rIns="0" tIns="0" bIns="0"/>
          <a:p>
            <a:endParaRPr b="0" lang="pt-BR" sz="99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21336840" y="23196240"/>
            <a:ext cx="9388800" cy="11951640"/>
          </a:xfrm>
          <a:prstGeom prst="rect">
            <a:avLst/>
          </a:prstGeom>
        </p:spPr>
        <p:txBody>
          <a:bodyPr lIns="0" rIns="0" tIns="0" bIns="0"/>
          <a:p>
            <a:endParaRPr b="0" lang="pt-BR" sz="99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11478240" y="23196240"/>
            <a:ext cx="9388800" cy="11951640"/>
          </a:xfrm>
          <a:prstGeom prst="rect">
            <a:avLst/>
          </a:prstGeom>
        </p:spPr>
        <p:txBody>
          <a:bodyPr lIns="0" rIns="0" tIns="0" bIns="0"/>
          <a:p>
            <a:endParaRPr b="0" lang="pt-BR" sz="99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1619640" y="23196240"/>
            <a:ext cx="9388800" cy="11951640"/>
          </a:xfrm>
          <a:prstGeom prst="rect">
            <a:avLst/>
          </a:prstGeom>
        </p:spPr>
        <p:txBody>
          <a:bodyPr lIns="0" rIns="0" tIns="0" bIns="0"/>
          <a:p>
            <a:endParaRPr b="0" lang="pt-BR" sz="99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2430000" y="7070040"/>
            <a:ext cx="27538920" cy="1503972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715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1619640" y="10108800"/>
            <a:ext cx="29158920" cy="250560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2430000" y="7070040"/>
            <a:ext cx="27538920" cy="1503972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715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1619640" y="10108800"/>
            <a:ext cx="29158920" cy="25056000"/>
          </a:xfrm>
          <a:prstGeom prst="rect">
            <a:avLst/>
          </a:prstGeom>
        </p:spPr>
        <p:txBody>
          <a:bodyPr lIns="0" rIns="0" tIns="0" bIns="0"/>
          <a:p>
            <a:endParaRPr b="0" lang="pt-BR" sz="99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2430000" y="7070040"/>
            <a:ext cx="27538920" cy="1503972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715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1619640" y="10108800"/>
            <a:ext cx="14229360" cy="25056000"/>
          </a:xfrm>
          <a:prstGeom prst="rect">
            <a:avLst/>
          </a:prstGeom>
        </p:spPr>
        <p:txBody>
          <a:bodyPr lIns="0" rIns="0" tIns="0" bIns="0"/>
          <a:p>
            <a:endParaRPr b="0" lang="pt-BR" sz="99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16560720" y="10108800"/>
            <a:ext cx="14229360" cy="25056000"/>
          </a:xfrm>
          <a:prstGeom prst="rect">
            <a:avLst/>
          </a:prstGeom>
        </p:spPr>
        <p:txBody>
          <a:bodyPr lIns="0" rIns="0" tIns="0" bIns="0"/>
          <a:p>
            <a:endParaRPr b="0" lang="pt-BR" sz="99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2430000" y="7070040"/>
            <a:ext cx="27538920" cy="1503972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715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2430000" y="7070040"/>
            <a:ext cx="27538920" cy="69716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2430000" y="7070040"/>
            <a:ext cx="27538920" cy="1503972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715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1619640" y="10108800"/>
            <a:ext cx="14229360" cy="11951640"/>
          </a:xfrm>
          <a:prstGeom prst="rect">
            <a:avLst/>
          </a:prstGeom>
        </p:spPr>
        <p:txBody>
          <a:bodyPr lIns="0" rIns="0" tIns="0" bIns="0"/>
          <a:p>
            <a:endParaRPr b="0" lang="pt-BR" sz="99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1619640" y="23196240"/>
            <a:ext cx="14229360" cy="11951640"/>
          </a:xfrm>
          <a:prstGeom prst="rect">
            <a:avLst/>
          </a:prstGeom>
        </p:spPr>
        <p:txBody>
          <a:bodyPr lIns="0" rIns="0" tIns="0" bIns="0"/>
          <a:p>
            <a:endParaRPr b="0" lang="pt-BR" sz="99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16560720" y="10108800"/>
            <a:ext cx="14229360" cy="25056000"/>
          </a:xfrm>
          <a:prstGeom prst="rect">
            <a:avLst/>
          </a:prstGeom>
        </p:spPr>
        <p:txBody>
          <a:bodyPr lIns="0" rIns="0" tIns="0" bIns="0"/>
          <a:p>
            <a:endParaRPr b="0" lang="pt-BR" sz="99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2430000" y="7070040"/>
            <a:ext cx="27538920" cy="1503972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715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1619640" y="10108800"/>
            <a:ext cx="14229360" cy="25056000"/>
          </a:xfrm>
          <a:prstGeom prst="rect">
            <a:avLst/>
          </a:prstGeom>
        </p:spPr>
        <p:txBody>
          <a:bodyPr lIns="0" rIns="0" tIns="0" bIns="0"/>
          <a:p>
            <a:endParaRPr b="0" lang="pt-BR" sz="99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16560720" y="10108800"/>
            <a:ext cx="14229360" cy="11951640"/>
          </a:xfrm>
          <a:prstGeom prst="rect">
            <a:avLst/>
          </a:prstGeom>
        </p:spPr>
        <p:txBody>
          <a:bodyPr lIns="0" rIns="0" tIns="0" bIns="0"/>
          <a:p>
            <a:endParaRPr b="0" lang="pt-BR" sz="99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16560720" y="23196240"/>
            <a:ext cx="14229360" cy="11951640"/>
          </a:xfrm>
          <a:prstGeom prst="rect">
            <a:avLst/>
          </a:prstGeom>
        </p:spPr>
        <p:txBody>
          <a:bodyPr lIns="0" rIns="0" tIns="0" bIns="0"/>
          <a:p>
            <a:endParaRPr b="0" lang="pt-BR" sz="99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2430000" y="7070040"/>
            <a:ext cx="27538920" cy="1503972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715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1619640" y="10108800"/>
            <a:ext cx="14229360" cy="11951640"/>
          </a:xfrm>
          <a:prstGeom prst="rect">
            <a:avLst/>
          </a:prstGeom>
        </p:spPr>
        <p:txBody>
          <a:bodyPr lIns="0" rIns="0" tIns="0" bIns="0"/>
          <a:p>
            <a:endParaRPr b="0" lang="pt-BR" sz="99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16560720" y="10108800"/>
            <a:ext cx="14229360" cy="11951640"/>
          </a:xfrm>
          <a:prstGeom prst="rect">
            <a:avLst/>
          </a:prstGeom>
        </p:spPr>
        <p:txBody>
          <a:bodyPr lIns="0" rIns="0" tIns="0" bIns="0"/>
          <a:p>
            <a:endParaRPr b="0" lang="pt-BR" sz="99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1619640" y="23196240"/>
            <a:ext cx="29158920" cy="11951640"/>
          </a:xfrm>
          <a:prstGeom prst="rect">
            <a:avLst/>
          </a:prstGeom>
        </p:spPr>
        <p:txBody>
          <a:bodyPr lIns="0" rIns="0" tIns="0" bIns="0"/>
          <a:p>
            <a:endParaRPr b="0" lang="pt-BR" sz="99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2430000" y="7070040"/>
            <a:ext cx="27538920" cy="15039720"/>
          </a:xfrm>
          <a:prstGeom prst="rect">
            <a:avLst/>
          </a:prstGeom>
        </p:spPr>
        <p:txBody>
          <a:bodyPr anchor="b"/>
          <a:p>
            <a:pPr algn="ctr">
              <a:lnSpc>
                <a:spcPct val="100000"/>
              </a:lnSpc>
            </a:pPr>
            <a:r>
              <a:rPr b="0" lang="pt-BR" sz="2126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Clique para editar estilo do título mestre</a:t>
            </a:r>
            <a:endParaRPr b="0" lang="pt-BR" sz="2126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2227320" y="40040640"/>
            <a:ext cx="7289640" cy="2299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B14B2531-D332-47E9-9401-F11218DF7D68}" type="datetime">
              <a:rPr b="0" lang="pt-BR" sz="425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22/01/20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10732320" y="40040640"/>
            <a:ext cx="10934280" cy="2299680"/>
          </a:xfrm>
          <a:prstGeom prst="rect">
            <a:avLst/>
          </a:prstGeom>
        </p:spPr>
        <p:txBody>
          <a:bodyPr anchor="ctr"/>
          <a:p>
            <a:endParaRPr b="0" lang="pt-B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22881960" y="40040640"/>
            <a:ext cx="7289640" cy="2299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2D99B733-8F15-46E1-B923-1A1C3F1FDCC6}" type="slidenum">
              <a:rPr b="0" lang="pt-BR" sz="425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1619640" y="10108800"/>
            <a:ext cx="29158920" cy="2505600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992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Clique para editar o formato do texto da estrutura de tópicos</a:t>
            </a:r>
            <a:endParaRPr b="0" lang="pt-BR" sz="99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709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2.º nível da estrutura de tópicos</a:t>
            </a:r>
            <a:endParaRPr b="0" lang="pt-BR" sz="709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638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3.º nível da estrutura de tópicos</a:t>
            </a:r>
            <a:endParaRPr b="0" lang="pt-BR" sz="638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638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4.º nível da estrutura de tópicos</a:t>
            </a:r>
            <a:endParaRPr b="0" lang="pt-BR" sz="638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5.º nível da estrutura de tópicos</a:t>
            </a:r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6.º nível da estrutura de tópicos</a:t>
            </a:r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7.º nível da estrutura de tópicos</a:t>
            </a:r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2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" descr=""/>
          <p:cNvPicPr/>
          <p:nvPr/>
        </p:nvPicPr>
        <p:blipFill>
          <a:blip r:embed="rId1"/>
          <a:stretch/>
        </p:blipFill>
        <p:spPr>
          <a:xfrm>
            <a:off x="0" y="0"/>
            <a:ext cx="32398920" cy="43196760"/>
          </a:xfrm>
          <a:prstGeom prst="rect">
            <a:avLst/>
          </a:prstGeom>
          <a:ln>
            <a:noFill/>
          </a:ln>
        </p:spPr>
      </p:pic>
      <p:sp>
        <p:nvSpPr>
          <p:cNvPr id="42" name="CustomShape 1"/>
          <p:cNvSpPr/>
          <p:nvPr/>
        </p:nvSpPr>
        <p:spPr>
          <a:xfrm>
            <a:off x="13042440" y="2759760"/>
            <a:ext cx="6313680" cy="1004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1" lang="pt-BR" sz="6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 Sans"/>
                <a:ea typeface="Open Sans"/>
              </a:rPr>
              <a:t>Título: Subtítulo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" name="CustomShape 2"/>
          <p:cNvSpPr/>
          <p:nvPr/>
        </p:nvSpPr>
        <p:spPr>
          <a:xfrm>
            <a:off x="9363960" y="3951360"/>
            <a:ext cx="13671720" cy="547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1" lang="pt-BR" sz="3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 Sans"/>
                <a:ea typeface="Open Sans"/>
              </a:rPr>
              <a:t>Autores e Orientador (Ordem alfabética + Prof. Orientador, instituição)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" name="CustomShape 3"/>
          <p:cNvSpPr/>
          <p:nvPr/>
        </p:nvSpPr>
        <p:spPr>
          <a:xfrm>
            <a:off x="4474800" y="7240320"/>
            <a:ext cx="6984360" cy="2223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pt-BR" sz="5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 Sans"/>
                <a:ea typeface="Open Sans"/>
              </a:rPr>
              <a:t>Introdução (Fonte 50)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pt-BR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 Sans"/>
                <a:ea typeface="Open Sans"/>
              </a:rPr>
              <a:t>Corpo do texto (Fonte 40)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" name="CustomShape 4"/>
          <p:cNvSpPr/>
          <p:nvPr/>
        </p:nvSpPr>
        <p:spPr>
          <a:xfrm>
            <a:off x="4635000" y="11476800"/>
            <a:ext cx="7438320" cy="2832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pt-BR" sz="5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 Sans"/>
                <a:ea typeface="Open Sans"/>
              </a:rPr>
              <a:t>Metodologia (Fonte 50)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pt-BR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 Sans"/>
                <a:ea typeface="Open Sans"/>
              </a:rPr>
              <a:t>Corpo do texto (Fonte 40)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" name="CustomShape 5"/>
          <p:cNvSpPr/>
          <p:nvPr/>
        </p:nvSpPr>
        <p:spPr>
          <a:xfrm>
            <a:off x="4501080" y="15980040"/>
            <a:ext cx="10803240" cy="2832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pt-BR" sz="5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 Sans"/>
                <a:ea typeface="Open Sans"/>
              </a:rPr>
              <a:t>Resultados e Discussão (Fonte 50)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pt-BR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 Sans"/>
                <a:ea typeface="Open Sans"/>
              </a:rPr>
              <a:t>Corpo do texto (Fonte 40)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" name="CustomShape 6"/>
          <p:cNvSpPr/>
          <p:nvPr/>
        </p:nvSpPr>
        <p:spPr>
          <a:xfrm>
            <a:off x="4632480" y="20482920"/>
            <a:ext cx="6721920" cy="2832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pt-BR" sz="5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 Sans"/>
                <a:ea typeface="Open Sans"/>
              </a:rPr>
              <a:t>Conclusão (Fonte 50)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pt-BR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 Sans"/>
                <a:ea typeface="Open Sans"/>
              </a:rPr>
              <a:t>Corpo do texto (Fonte 40)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" name="CustomShape 7"/>
          <p:cNvSpPr/>
          <p:nvPr/>
        </p:nvSpPr>
        <p:spPr>
          <a:xfrm>
            <a:off x="4797000" y="34206480"/>
            <a:ext cx="11655360" cy="2070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pt-BR" sz="5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 Sans"/>
                <a:ea typeface="Open Sans"/>
              </a:rPr>
              <a:t>Referências Bibliográficas (Fonte 50)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pt-BR" sz="3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 Sans"/>
                <a:ea typeface="Open Sans"/>
              </a:rPr>
              <a:t>Corpo do texto (Fonte 30) 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" name="CustomShape 8"/>
          <p:cNvSpPr/>
          <p:nvPr/>
        </p:nvSpPr>
        <p:spPr>
          <a:xfrm>
            <a:off x="4638960" y="26244360"/>
            <a:ext cx="10251720" cy="4508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pt-BR" sz="5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 Sans"/>
                <a:ea typeface="Open Sans"/>
              </a:rPr>
              <a:t>Obs: É livre a inserção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pt-BR" sz="5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 Sans"/>
                <a:ea typeface="Open Sans"/>
              </a:rPr>
              <a:t>de imagens, ilustrações e a 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pt-BR" sz="5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 Sans"/>
                <a:ea typeface="Open Sans"/>
              </a:rPr>
              <a:t>Formatação do texto de acordo 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pt-BR" sz="5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 Sans"/>
                <a:ea typeface="Open Sans"/>
              </a:rPr>
              <a:t>com a temática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pt-BR" sz="5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 Sans"/>
                <a:ea typeface="Open Sans"/>
              </a:rPr>
              <a:t>do trabalho.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</TotalTime>
  <Application>LibreOffice/5.3.0.3$Windows_X86_64 LibreOffice_project/7074905676c47b82bbcfbea1aeefc84afe1c50e1</Application>
  <Words>102</Words>
  <Paragraphs>22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2017-10-02T19:44:26Z</dcterms:created>
  <dc:creator>Usuário do Microsoft Office</dc:creator>
  <dc:description/>
  <dc:language>pt-BR</dc:language>
  <cp:lastModifiedBy/>
  <dcterms:modified xsi:type="dcterms:W3CDTF">2020-01-22T14:48:15Z</dcterms:modified>
  <cp:revision>6</cp:revision>
  <dc:subject/>
  <dc:title>Apresentação do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Personalizar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</vt:i4>
  </property>
</Properties>
</file>