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jpeg" ContentType="image/jpe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2399287" cy="4320063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14782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13368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13368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14782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430000" y="7070040"/>
            <a:ext cx="27538920" cy="69716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t-BR" sz="212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estilo do título mestre</a:t>
            </a:r>
            <a:endParaRPr b="0" lang="pt-BR" sz="2126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2227320" y="40040640"/>
            <a:ext cx="7289640" cy="2299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46017AE-039B-4D90-9F67-02A29283B666}" type="datetime">
              <a:rPr b="0" lang="pt-BR" sz="425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22/01/20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0732320" y="40040640"/>
            <a:ext cx="10934280" cy="2299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2881960" y="40040640"/>
            <a:ext cx="7289640" cy="2299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A1602F2-D00F-4484-9312-7967BBA38BE4}" type="slidenum">
              <a:rPr b="0" lang="pt-BR" sz="425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70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70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63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63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63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63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360" y="1080"/>
            <a:ext cx="32398920" cy="43199640"/>
          </a:xfrm>
          <a:prstGeom prst="rect">
            <a:avLst/>
          </a:prstGeom>
          <a:ln>
            <a:noFill/>
          </a:ln>
        </p:spPr>
      </p:pic>
      <p:pic>
        <p:nvPicPr>
          <p:cNvPr id="42" name="Imagem 11" descr=""/>
          <p:cNvPicPr/>
          <p:nvPr/>
        </p:nvPicPr>
        <p:blipFill>
          <a:blip r:embed="rId2"/>
          <a:stretch/>
        </p:blipFill>
        <p:spPr>
          <a:xfrm>
            <a:off x="0" y="0"/>
            <a:ext cx="32398920" cy="4319964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13042440" y="2759760"/>
            <a:ext cx="63136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Título: Subtítulo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9363960" y="3951360"/>
            <a:ext cx="1367172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Autores e Orientador (Ordem alfabética + Prof. Orientador, instituição)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3"/>
          <p:cNvSpPr/>
          <p:nvPr/>
        </p:nvSpPr>
        <p:spPr>
          <a:xfrm>
            <a:off x="4474800" y="7240320"/>
            <a:ext cx="698436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Introdução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4635000" y="11476800"/>
            <a:ext cx="743832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Metodologia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5"/>
          <p:cNvSpPr/>
          <p:nvPr/>
        </p:nvSpPr>
        <p:spPr>
          <a:xfrm>
            <a:off x="4501080" y="15980040"/>
            <a:ext cx="1080324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Resultados e Discussão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6"/>
          <p:cNvSpPr/>
          <p:nvPr/>
        </p:nvSpPr>
        <p:spPr>
          <a:xfrm>
            <a:off x="4632480" y="20482920"/>
            <a:ext cx="672192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Conclusão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7"/>
          <p:cNvSpPr/>
          <p:nvPr/>
        </p:nvSpPr>
        <p:spPr>
          <a:xfrm>
            <a:off x="4797000" y="34206480"/>
            <a:ext cx="11655360" cy="207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Referências Bibliográficas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30)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8"/>
          <p:cNvSpPr/>
          <p:nvPr/>
        </p:nvSpPr>
        <p:spPr>
          <a:xfrm>
            <a:off x="4638960" y="26244360"/>
            <a:ext cx="10251720" cy="450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Obs: É livre a inserção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de imagens, ilustrações e a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Formatação do texto de acordo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com a temática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do trabalho.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Application>LibreOffice/5.3.0.3$Windows_X86_64 LibreOffice_project/7074905676c47b82bbcfbea1aeefc84afe1c50e1</Application>
  <Words>102</Words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2017-10-02T19:44:26Z</dcterms:created>
  <dc:creator>Usuário do Microsoft Office</dc:creator>
  <dc:description/>
  <dc:language>pt-BR</dc:language>
  <cp:lastModifiedBy/>
  <dcterms:modified xsi:type="dcterms:W3CDTF">2020-01-22T14:32:20Z</dcterms:modified>
  <cp:revision>5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